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ppt/media/image12.jpg" ContentType="image/png"/>
  <Override PartName="/ppt/media/image13.jpg" ContentType="image/pn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EE0E7-41DE-4533-B02A-78A87B810D82}" v="14" dt="2020-06-16T12:54:09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5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, Paul PA" userId="f9ffca0e-07dc-458f-b9e1-29fcc41c14bf" providerId="ADAL" clId="{14CEE0E7-41DE-4533-B02A-78A87B810D82}"/>
    <pc:docChg chg="custSel modSld">
      <pc:chgData name="Jones, Paul PA" userId="f9ffca0e-07dc-458f-b9e1-29fcc41c14bf" providerId="ADAL" clId="{14CEE0E7-41DE-4533-B02A-78A87B810D82}" dt="2020-06-16T12:54:09.217" v="274" actId="207"/>
      <pc:docMkLst>
        <pc:docMk/>
      </pc:docMkLst>
      <pc:sldChg chg="modSp mod">
        <pc:chgData name="Jones, Paul PA" userId="f9ffca0e-07dc-458f-b9e1-29fcc41c14bf" providerId="ADAL" clId="{14CEE0E7-41DE-4533-B02A-78A87B810D82}" dt="2020-06-16T12:28:09.740" v="24" actId="20577"/>
        <pc:sldMkLst>
          <pc:docMk/>
          <pc:sldMk cId="376041011" sldId="256"/>
        </pc:sldMkLst>
        <pc:graphicFrameChg chg="modGraphic">
          <ac:chgData name="Jones, Paul PA" userId="f9ffca0e-07dc-458f-b9e1-29fcc41c14bf" providerId="ADAL" clId="{14CEE0E7-41DE-4533-B02A-78A87B810D82}" dt="2020-06-16T12:28:09.740" v="24" actId="20577"/>
          <ac:graphicFrameMkLst>
            <pc:docMk/>
            <pc:sldMk cId="376041011" sldId="256"/>
            <ac:graphicFrameMk id="4" creationId="{A7324002-0629-41DD-90F1-67B3CD30AD77}"/>
          </ac:graphicFrameMkLst>
        </pc:graphicFrameChg>
      </pc:sldChg>
      <pc:sldChg chg="addSp delSp modSp mod">
        <pc:chgData name="Jones, Paul PA" userId="f9ffca0e-07dc-458f-b9e1-29fcc41c14bf" providerId="ADAL" clId="{14CEE0E7-41DE-4533-B02A-78A87B810D82}" dt="2020-06-16T12:38:13.595" v="107" actId="478"/>
        <pc:sldMkLst>
          <pc:docMk/>
          <pc:sldMk cId="723033648" sldId="257"/>
        </pc:sldMkLst>
        <pc:spChg chg="del">
          <ac:chgData name="Jones, Paul PA" userId="f9ffca0e-07dc-458f-b9e1-29fcc41c14bf" providerId="ADAL" clId="{14CEE0E7-41DE-4533-B02A-78A87B810D82}" dt="2020-06-16T12:38:13.595" v="107" actId="478"/>
          <ac:spMkLst>
            <pc:docMk/>
            <pc:sldMk cId="723033648" sldId="257"/>
            <ac:spMk id="15" creationId="{BC925BF6-28D3-4FE8-8E71-E2AD5E336C76}"/>
          </ac:spMkLst>
        </pc:spChg>
        <pc:spChg chg="del">
          <ac:chgData name="Jones, Paul PA" userId="f9ffca0e-07dc-458f-b9e1-29fcc41c14bf" providerId="ADAL" clId="{14CEE0E7-41DE-4533-B02A-78A87B810D82}" dt="2020-06-16T12:38:06.498" v="106" actId="478"/>
          <ac:spMkLst>
            <pc:docMk/>
            <pc:sldMk cId="723033648" sldId="257"/>
            <ac:spMk id="16" creationId="{894F9DC2-33C5-4532-8455-756539D507FA}"/>
          </ac:spMkLst>
        </pc:spChg>
        <pc:spChg chg="mod">
          <ac:chgData name="Jones, Paul PA" userId="f9ffca0e-07dc-458f-b9e1-29fcc41c14bf" providerId="ADAL" clId="{14CEE0E7-41DE-4533-B02A-78A87B810D82}" dt="2020-06-16T12:34:18.611" v="87" actId="20577"/>
          <ac:spMkLst>
            <pc:docMk/>
            <pc:sldMk cId="723033648" sldId="257"/>
            <ac:spMk id="19" creationId="{6737293C-0A19-44DD-8570-52474706B42B}"/>
          </ac:spMkLst>
        </pc:spChg>
        <pc:spChg chg="del mod">
          <ac:chgData name="Jones, Paul PA" userId="f9ffca0e-07dc-458f-b9e1-29fcc41c14bf" providerId="ADAL" clId="{14CEE0E7-41DE-4533-B02A-78A87B810D82}" dt="2020-06-16T12:37:48.435" v="105" actId="478"/>
          <ac:spMkLst>
            <pc:docMk/>
            <pc:sldMk cId="723033648" sldId="257"/>
            <ac:spMk id="20" creationId="{9500204D-0EA1-4283-AC31-FAA2DA60B6E5}"/>
          </ac:spMkLst>
        </pc:spChg>
        <pc:spChg chg="del mod">
          <ac:chgData name="Jones, Paul PA" userId="f9ffca0e-07dc-458f-b9e1-29fcc41c14bf" providerId="ADAL" clId="{14CEE0E7-41DE-4533-B02A-78A87B810D82}" dt="2020-06-16T12:37:44.386" v="104" actId="478"/>
          <ac:spMkLst>
            <pc:docMk/>
            <pc:sldMk cId="723033648" sldId="257"/>
            <ac:spMk id="24" creationId="{E4FF97FD-5D52-4CE6-B627-3C26DD54D2AF}"/>
          </ac:spMkLst>
        </pc:spChg>
        <pc:graphicFrameChg chg="modGraphic">
          <ac:chgData name="Jones, Paul PA" userId="f9ffca0e-07dc-458f-b9e1-29fcc41c14bf" providerId="ADAL" clId="{14CEE0E7-41DE-4533-B02A-78A87B810D82}" dt="2020-06-16T12:36:26.154" v="100" actId="20577"/>
          <ac:graphicFrameMkLst>
            <pc:docMk/>
            <pc:sldMk cId="723033648" sldId="257"/>
            <ac:graphicFrameMk id="4" creationId="{A7324002-0629-41DD-90F1-67B3CD30AD77}"/>
          </ac:graphicFrameMkLst>
        </pc:graphicFrameChg>
        <pc:picChg chg="add mod">
          <ac:chgData name="Jones, Paul PA" userId="f9ffca0e-07dc-458f-b9e1-29fcc41c14bf" providerId="ADAL" clId="{14CEE0E7-41DE-4533-B02A-78A87B810D82}" dt="2020-06-16T12:33:54.475" v="37" actId="14100"/>
          <ac:picMkLst>
            <pc:docMk/>
            <pc:sldMk cId="723033648" sldId="257"/>
            <ac:picMk id="3" creationId="{EDC8E6B4-BFEE-4FF8-87C9-2175B4EF20DA}"/>
          </ac:picMkLst>
        </pc:picChg>
        <pc:picChg chg="add mod modCrop">
          <ac:chgData name="Jones, Paul PA" userId="f9ffca0e-07dc-458f-b9e1-29fcc41c14bf" providerId="ADAL" clId="{14CEE0E7-41DE-4533-B02A-78A87B810D82}" dt="2020-06-16T12:33:54.475" v="37" actId="14100"/>
          <ac:picMkLst>
            <pc:docMk/>
            <pc:sldMk cId="723033648" sldId="257"/>
            <ac:picMk id="5" creationId="{2F5A5E43-2C04-4F2E-A6A0-F632CB752E44}"/>
          </ac:picMkLst>
        </pc:picChg>
        <pc:picChg chg="del">
          <ac:chgData name="Jones, Paul PA" userId="f9ffca0e-07dc-458f-b9e1-29fcc41c14bf" providerId="ADAL" clId="{14CEE0E7-41DE-4533-B02A-78A87B810D82}" dt="2020-06-16T12:37:14.681" v="101" actId="478"/>
          <ac:picMkLst>
            <pc:docMk/>
            <pc:sldMk cId="723033648" sldId="257"/>
            <ac:picMk id="1026" creationId="{499A22AF-71E1-41E9-9035-642ABC29DD97}"/>
          </ac:picMkLst>
        </pc:picChg>
        <pc:picChg chg="del">
          <ac:chgData name="Jones, Paul PA" userId="f9ffca0e-07dc-458f-b9e1-29fcc41c14bf" providerId="ADAL" clId="{14CEE0E7-41DE-4533-B02A-78A87B810D82}" dt="2020-06-16T12:32:17.414" v="25" actId="478"/>
          <ac:picMkLst>
            <pc:docMk/>
            <pc:sldMk cId="723033648" sldId="257"/>
            <ac:picMk id="1028" creationId="{6FEC04C1-663F-475D-85A4-06E242C766FD}"/>
          </ac:picMkLst>
        </pc:picChg>
      </pc:sldChg>
      <pc:sldChg chg="modSp mod">
        <pc:chgData name="Jones, Paul PA" userId="f9ffca0e-07dc-458f-b9e1-29fcc41c14bf" providerId="ADAL" clId="{14CEE0E7-41DE-4533-B02A-78A87B810D82}" dt="2020-06-16T12:38:36.682" v="128" actId="20577"/>
        <pc:sldMkLst>
          <pc:docMk/>
          <pc:sldMk cId="1746084792" sldId="258"/>
        </pc:sldMkLst>
        <pc:graphicFrameChg chg="modGraphic">
          <ac:chgData name="Jones, Paul PA" userId="f9ffca0e-07dc-458f-b9e1-29fcc41c14bf" providerId="ADAL" clId="{14CEE0E7-41DE-4533-B02A-78A87B810D82}" dt="2020-06-16T12:38:36.682" v="128" actId="20577"/>
          <ac:graphicFrameMkLst>
            <pc:docMk/>
            <pc:sldMk cId="1746084792" sldId="258"/>
            <ac:graphicFrameMk id="4" creationId="{A7324002-0629-41DD-90F1-67B3CD30AD77}"/>
          </ac:graphicFrameMkLst>
        </pc:graphicFrameChg>
      </pc:sldChg>
      <pc:sldChg chg="addSp delSp modSp mod">
        <pc:chgData name="Jones, Paul PA" userId="f9ffca0e-07dc-458f-b9e1-29fcc41c14bf" providerId="ADAL" clId="{14CEE0E7-41DE-4533-B02A-78A87B810D82}" dt="2020-06-16T12:54:09.217" v="274" actId="207"/>
        <pc:sldMkLst>
          <pc:docMk/>
          <pc:sldMk cId="145279500" sldId="259"/>
        </pc:sldMkLst>
        <pc:spChg chg="mod">
          <ac:chgData name="Jones, Paul PA" userId="f9ffca0e-07dc-458f-b9e1-29fcc41c14bf" providerId="ADAL" clId="{14CEE0E7-41DE-4533-B02A-78A87B810D82}" dt="2020-06-16T12:38:59.156" v="129" actId="1076"/>
          <ac:spMkLst>
            <pc:docMk/>
            <pc:sldMk cId="145279500" sldId="259"/>
            <ac:spMk id="6" creationId="{89817F44-E604-4822-A518-27FF8F806CCA}"/>
          </ac:spMkLst>
        </pc:spChg>
        <pc:spChg chg="add mod">
          <ac:chgData name="Jones, Paul PA" userId="f9ffca0e-07dc-458f-b9e1-29fcc41c14bf" providerId="ADAL" clId="{14CEE0E7-41DE-4533-B02A-78A87B810D82}" dt="2020-06-16T12:54:09.217" v="274" actId="207"/>
          <ac:spMkLst>
            <pc:docMk/>
            <pc:sldMk cId="145279500" sldId="259"/>
            <ac:spMk id="11" creationId="{427002EB-5B56-44D0-8289-FB21CA638430}"/>
          </ac:spMkLst>
        </pc:spChg>
        <pc:spChg chg="del">
          <ac:chgData name="Jones, Paul PA" userId="f9ffca0e-07dc-458f-b9e1-29fcc41c14bf" providerId="ADAL" clId="{14CEE0E7-41DE-4533-B02A-78A87B810D82}" dt="2020-06-16T12:35:57.067" v="95" actId="478"/>
          <ac:spMkLst>
            <pc:docMk/>
            <pc:sldMk cId="145279500" sldId="259"/>
            <ac:spMk id="15" creationId="{BC925BF6-28D3-4FE8-8E71-E2AD5E336C76}"/>
          </ac:spMkLst>
        </pc:spChg>
        <pc:spChg chg="del">
          <ac:chgData name="Jones, Paul PA" userId="f9ffca0e-07dc-458f-b9e1-29fcc41c14bf" providerId="ADAL" clId="{14CEE0E7-41DE-4533-B02A-78A87B810D82}" dt="2020-06-16T12:35:28.663" v="89" actId="478"/>
          <ac:spMkLst>
            <pc:docMk/>
            <pc:sldMk cId="145279500" sldId="259"/>
            <ac:spMk id="19" creationId="{6737293C-0A19-44DD-8570-52474706B42B}"/>
          </ac:spMkLst>
        </pc:spChg>
        <pc:spChg chg="del">
          <ac:chgData name="Jones, Paul PA" userId="f9ffca0e-07dc-458f-b9e1-29fcc41c14bf" providerId="ADAL" clId="{14CEE0E7-41DE-4533-B02A-78A87B810D82}" dt="2020-06-16T12:35:57.067" v="95" actId="478"/>
          <ac:spMkLst>
            <pc:docMk/>
            <pc:sldMk cId="145279500" sldId="259"/>
            <ac:spMk id="20" creationId="{9500204D-0EA1-4283-AC31-FAA2DA60B6E5}"/>
          </ac:spMkLst>
        </pc:spChg>
        <pc:spChg chg="del">
          <ac:chgData name="Jones, Paul PA" userId="f9ffca0e-07dc-458f-b9e1-29fcc41c14bf" providerId="ADAL" clId="{14CEE0E7-41DE-4533-B02A-78A87B810D82}" dt="2020-06-16T12:35:57.067" v="95" actId="478"/>
          <ac:spMkLst>
            <pc:docMk/>
            <pc:sldMk cId="145279500" sldId="259"/>
            <ac:spMk id="21" creationId="{5A959871-13DC-4C1C-A4B5-46CF433836F8}"/>
          </ac:spMkLst>
        </pc:spChg>
        <pc:spChg chg="mod">
          <ac:chgData name="Jones, Paul PA" userId="f9ffca0e-07dc-458f-b9e1-29fcc41c14bf" providerId="ADAL" clId="{14CEE0E7-41DE-4533-B02A-78A87B810D82}" dt="2020-06-16T12:38:59.156" v="129" actId="1076"/>
          <ac:spMkLst>
            <pc:docMk/>
            <pc:sldMk cId="145279500" sldId="259"/>
            <ac:spMk id="23" creationId="{80C2817B-8037-483A-BE4D-7552F260E1AE}"/>
          </ac:spMkLst>
        </pc:spChg>
        <pc:spChg chg="del">
          <ac:chgData name="Jones, Paul PA" userId="f9ffca0e-07dc-458f-b9e1-29fcc41c14bf" providerId="ADAL" clId="{14CEE0E7-41DE-4533-B02A-78A87B810D82}" dt="2020-06-16T12:35:57.067" v="95" actId="478"/>
          <ac:spMkLst>
            <pc:docMk/>
            <pc:sldMk cId="145279500" sldId="259"/>
            <ac:spMk id="24" creationId="{E4FF97FD-5D52-4CE6-B627-3C26DD54D2AF}"/>
          </ac:spMkLst>
        </pc:spChg>
        <pc:spChg chg="mod">
          <ac:chgData name="Jones, Paul PA" userId="f9ffca0e-07dc-458f-b9e1-29fcc41c14bf" providerId="ADAL" clId="{14CEE0E7-41DE-4533-B02A-78A87B810D82}" dt="2020-06-16T12:38:59.156" v="129" actId="1076"/>
          <ac:spMkLst>
            <pc:docMk/>
            <pc:sldMk cId="145279500" sldId="259"/>
            <ac:spMk id="25" creationId="{937E847E-8621-4FAC-8722-828024A3382C}"/>
          </ac:spMkLst>
        </pc:spChg>
        <pc:spChg chg="add mod">
          <ac:chgData name="Jones, Paul PA" userId="f9ffca0e-07dc-458f-b9e1-29fcc41c14bf" providerId="ADAL" clId="{14CEE0E7-41DE-4533-B02A-78A87B810D82}" dt="2020-06-16T12:43:25.628" v="170" actId="5793"/>
          <ac:spMkLst>
            <pc:docMk/>
            <pc:sldMk cId="145279500" sldId="259"/>
            <ac:spMk id="26" creationId="{07D3F3E7-EB77-47BD-BA37-3DC4A29BD1E9}"/>
          </ac:spMkLst>
        </pc:spChg>
        <pc:graphicFrameChg chg="modGraphic">
          <ac:chgData name="Jones, Paul PA" userId="f9ffca0e-07dc-458f-b9e1-29fcc41c14bf" providerId="ADAL" clId="{14CEE0E7-41DE-4533-B02A-78A87B810D82}" dt="2020-06-16T12:36:07.247" v="96" actId="6549"/>
          <ac:graphicFrameMkLst>
            <pc:docMk/>
            <pc:sldMk cId="145279500" sldId="259"/>
            <ac:graphicFrameMk id="4" creationId="{A7324002-0629-41DD-90F1-67B3CD30AD77}"/>
          </ac:graphicFrameMkLst>
        </pc:graphicFrameChg>
        <pc:picChg chg="add mod">
          <ac:chgData name="Jones, Paul PA" userId="f9ffca0e-07dc-458f-b9e1-29fcc41c14bf" providerId="ADAL" clId="{14CEE0E7-41DE-4533-B02A-78A87B810D82}" dt="2020-06-16T12:42:56.464" v="137" actId="14100"/>
          <ac:picMkLst>
            <pc:docMk/>
            <pc:sldMk cId="145279500" sldId="259"/>
            <ac:picMk id="3" creationId="{102FB598-063A-4F9B-9AD0-E491548D8936}"/>
          </ac:picMkLst>
        </pc:picChg>
        <pc:picChg chg="mod">
          <ac:chgData name="Jones, Paul PA" userId="f9ffca0e-07dc-458f-b9e1-29fcc41c14bf" providerId="ADAL" clId="{14CEE0E7-41DE-4533-B02A-78A87B810D82}" dt="2020-06-16T12:38:59.156" v="129" actId="1076"/>
          <ac:picMkLst>
            <pc:docMk/>
            <pc:sldMk cId="145279500" sldId="259"/>
            <ac:picMk id="5" creationId="{73D32625-4D52-473D-A7D6-289CB3B0E771}"/>
          </ac:picMkLst>
        </pc:picChg>
        <pc:picChg chg="add mod modCrop">
          <ac:chgData name="Jones, Paul PA" userId="f9ffca0e-07dc-458f-b9e1-29fcc41c14bf" providerId="ADAL" clId="{14CEE0E7-41DE-4533-B02A-78A87B810D82}" dt="2020-06-16T12:53:36.277" v="268" actId="1076"/>
          <ac:picMkLst>
            <pc:docMk/>
            <pc:sldMk cId="145279500" sldId="259"/>
            <ac:picMk id="8" creationId="{C933EA91-AD33-46D0-841E-EA1833A9EAFC}"/>
          </ac:picMkLst>
        </pc:picChg>
        <pc:picChg chg="mod">
          <ac:chgData name="Jones, Paul PA" userId="f9ffca0e-07dc-458f-b9e1-29fcc41c14bf" providerId="ADAL" clId="{14CEE0E7-41DE-4533-B02A-78A87B810D82}" dt="2020-06-16T12:38:59.156" v="129" actId="1076"/>
          <ac:picMkLst>
            <pc:docMk/>
            <pc:sldMk cId="145279500" sldId="259"/>
            <ac:picMk id="9" creationId="{B3DE796C-F22C-4A11-99DE-3B724C39A29E}"/>
          </ac:picMkLst>
        </pc:picChg>
        <pc:picChg chg="mod">
          <ac:chgData name="Jones, Paul PA" userId="f9ffca0e-07dc-458f-b9e1-29fcc41c14bf" providerId="ADAL" clId="{14CEE0E7-41DE-4533-B02A-78A87B810D82}" dt="2020-06-16T12:38:59.156" v="129" actId="1076"/>
          <ac:picMkLst>
            <pc:docMk/>
            <pc:sldMk cId="145279500" sldId="259"/>
            <ac:picMk id="12" creationId="{1E978940-5390-4746-B1A9-89DC965E5BE4}"/>
          </ac:picMkLst>
        </pc:picChg>
        <pc:picChg chg="add mod">
          <ac:chgData name="Jones, Paul PA" userId="f9ffca0e-07dc-458f-b9e1-29fcc41c14bf" providerId="ADAL" clId="{14CEE0E7-41DE-4533-B02A-78A87B810D82}" dt="2020-06-16T12:53:43.892" v="269" actId="1076"/>
          <ac:picMkLst>
            <pc:docMk/>
            <pc:sldMk cId="145279500" sldId="259"/>
            <ac:picMk id="14" creationId="{586BDC35-BB67-455A-AA33-DEBA64B43684}"/>
          </ac:picMkLst>
        </pc:picChg>
        <pc:picChg chg="add mod">
          <ac:chgData name="Jones, Paul PA" userId="f9ffca0e-07dc-458f-b9e1-29fcc41c14bf" providerId="ADAL" clId="{14CEE0E7-41DE-4533-B02A-78A87B810D82}" dt="2020-06-16T12:53:55.880" v="272" actId="1076"/>
          <ac:picMkLst>
            <pc:docMk/>
            <pc:sldMk cId="145279500" sldId="259"/>
            <ac:picMk id="16" creationId="{F25E4A57-37D4-4B12-BE1C-057F97918B6E}"/>
          </ac:picMkLst>
        </pc:picChg>
        <pc:picChg chg="del">
          <ac:chgData name="Jones, Paul PA" userId="f9ffca0e-07dc-458f-b9e1-29fcc41c14bf" providerId="ADAL" clId="{14CEE0E7-41DE-4533-B02A-78A87B810D82}" dt="2020-06-16T12:35:57.067" v="95" actId="478"/>
          <ac:picMkLst>
            <pc:docMk/>
            <pc:sldMk cId="145279500" sldId="259"/>
            <ac:picMk id="17" creationId="{E5EF2BF1-265F-4981-909F-61DC45361618}"/>
          </ac:picMkLst>
        </pc:picChg>
        <pc:picChg chg="del">
          <ac:chgData name="Jones, Paul PA" userId="f9ffca0e-07dc-458f-b9e1-29fcc41c14bf" providerId="ADAL" clId="{14CEE0E7-41DE-4533-B02A-78A87B810D82}" dt="2020-06-16T12:35:57.067" v="95" actId="478"/>
          <ac:picMkLst>
            <pc:docMk/>
            <pc:sldMk cId="145279500" sldId="259"/>
            <ac:picMk id="18" creationId="{EBC0F222-D5EF-42A3-8DE7-F220EF2D074E}"/>
          </ac:picMkLst>
        </pc:picChg>
        <pc:picChg chg="del">
          <ac:chgData name="Jones, Paul PA" userId="f9ffca0e-07dc-458f-b9e1-29fcc41c14bf" providerId="ADAL" clId="{14CEE0E7-41DE-4533-B02A-78A87B810D82}" dt="2020-06-16T12:35:22.193" v="88" actId="478"/>
          <ac:picMkLst>
            <pc:docMk/>
            <pc:sldMk cId="145279500" sldId="259"/>
            <ac:picMk id="22" creationId="{9C3FD45A-3EC8-415B-821C-AE87F7A2ECB0}"/>
          </ac:picMkLst>
        </pc:picChg>
        <pc:picChg chg="del">
          <ac:chgData name="Jones, Paul PA" userId="f9ffca0e-07dc-458f-b9e1-29fcc41c14bf" providerId="ADAL" clId="{14CEE0E7-41DE-4533-B02A-78A87B810D82}" dt="2020-06-16T12:39:37.688" v="130" actId="478"/>
          <ac:picMkLst>
            <pc:docMk/>
            <pc:sldMk cId="145279500" sldId="259"/>
            <ac:picMk id="2050" creationId="{527E6620-701F-41F7-BD4E-8FF293D10FE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9028-FCC9-45FE-8187-F87CB6459013}" type="datetimeFigureOut">
              <a:rPr lang="en-AU" smtClean="0"/>
              <a:t>16/06/2020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479-28B8-4901-A1AB-88E26CA9F4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3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9028-FCC9-45FE-8187-F87CB6459013}" type="datetimeFigureOut">
              <a:rPr lang="en-AU" smtClean="0"/>
              <a:t>16/06/2020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479-28B8-4901-A1AB-88E26CA9F4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690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9028-FCC9-45FE-8187-F87CB6459013}" type="datetimeFigureOut">
              <a:rPr lang="en-AU" smtClean="0"/>
              <a:t>16/06/2020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479-28B8-4901-A1AB-88E26CA9F4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975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9028-FCC9-45FE-8187-F87CB6459013}" type="datetimeFigureOut">
              <a:rPr lang="en-AU" smtClean="0"/>
              <a:t>16/06/2020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479-28B8-4901-A1AB-88E26CA9F4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555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9028-FCC9-45FE-8187-F87CB6459013}" type="datetimeFigureOut">
              <a:rPr lang="en-AU" smtClean="0"/>
              <a:t>16/06/2020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479-28B8-4901-A1AB-88E26CA9F4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024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9028-FCC9-45FE-8187-F87CB6459013}" type="datetimeFigureOut">
              <a:rPr lang="en-AU" smtClean="0"/>
              <a:t>16/06/2020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479-28B8-4901-A1AB-88E26CA9F4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911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9028-FCC9-45FE-8187-F87CB6459013}" type="datetimeFigureOut">
              <a:rPr lang="en-AU" smtClean="0"/>
              <a:t>16/06/2020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479-28B8-4901-A1AB-88E26CA9F4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859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9028-FCC9-45FE-8187-F87CB6459013}" type="datetimeFigureOut">
              <a:rPr lang="en-AU" smtClean="0"/>
              <a:t>16/06/2020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479-28B8-4901-A1AB-88E26CA9F4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172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9028-FCC9-45FE-8187-F87CB6459013}" type="datetimeFigureOut">
              <a:rPr lang="en-AU" smtClean="0"/>
              <a:t>16/06/2020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479-28B8-4901-A1AB-88E26CA9F4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034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9028-FCC9-45FE-8187-F87CB6459013}" type="datetimeFigureOut">
              <a:rPr lang="en-AU" smtClean="0"/>
              <a:t>16/06/2020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479-28B8-4901-A1AB-88E26CA9F4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496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9028-FCC9-45FE-8187-F87CB6459013}" type="datetimeFigureOut">
              <a:rPr lang="en-AU" smtClean="0"/>
              <a:t>16/06/2020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479-28B8-4901-A1AB-88E26CA9F4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661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29028-FCC9-45FE-8187-F87CB6459013}" type="datetimeFigureOut">
              <a:rPr lang="en-AU" smtClean="0"/>
              <a:t>16/06/2020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18479-28B8-4901-A1AB-88E26CA9F4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619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324002-0629-41DD-90F1-67B3CD30A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013185"/>
              </p:ext>
            </p:extLst>
          </p:nvPr>
        </p:nvGraphicFramePr>
        <p:xfrm>
          <a:off x="413085" y="8464884"/>
          <a:ext cx="12075695" cy="8906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1420">
                  <a:extLst>
                    <a:ext uri="{9D8B030D-6E8A-4147-A177-3AD203B41FA5}">
                      <a16:colId xmlns:a16="http://schemas.microsoft.com/office/drawing/2014/main" val="1297642438"/>
                    </a:ext>
                  </a:extLst>
                </a:gridCol>
                <a:gridCol w="3958390">
                  <a:extLst>
                    <a:ext uri="{9D8B030D-6E8A-4147-A177-3AD203B41FA5}">
                      <a16:colId xmlns:a16="http://schemas.microsoft.com/office/drawing/2014/main" val="3424881966"/>
                    </a:ext>
                  </a:extLst>
                </a:gridCol>
                <a:gridCol w="3765885">
                  <a:extLst>
                    <a:ext uri="{9D8B030D-6E8A-4147-A177-3AD203B41FA5}">
                      <a16:colId xmlns:a16="http://schemas.microsoft.com/office/drawing/2014/main" val="347326173"/>
                    </a:ext>
                  </a:extLst>
                </a:gridCol>
              </a:tblGrid>
              <a:tr h="445311">
                <a:tc rowSpan="2"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Tie Down Details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AU" sz="1400" dirty="0"/>
                        <a:t>Client: 	XXX</a:t>
                      </a:r>
                    </a:p>
                    <a:p>
                      <a:pPr algn="l"/>
                      <a:r>
                        <a:rPr lang="en-AU" sz="1400" dirty="0"/>
                        <a:t>Address: 	XXX</a:t>
                      </a:r>
                    </a:p>
                    <a:p>
                      <a:pPr algn="l"/>
                      <a:r>
                        <a:rPr lang="en-AU" sz="1400" dirty="0"/>
                        <a:t>	XXXX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82673"/>
                  </a:ext>
                </a:extLst>
              </a:tr>
              <a:tr h="445311">
                <a:tc vMerge="1">
                  <a:txBody>
                    <a:bodyPr/>
                    <a:lstStyle/>
                    <a:p>
                      <a:pPr algn="ctr"/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Project: XXXXXXX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48409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E0CBC33-BE94-41B0-A642-10C0BED86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8549106"/>
            <a:ext cx="4140628" cy="709884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3564424-5EF7-4644-9916-BA18E2936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5"/>
          <a:stretch/>
        </p:blipFill>
        <p:spPr bwMode="auto">
          <a:xfrm>
            <a:off x="409084" y="998622"/>
            <a:ext cx="4948464" cy="198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19537836-AA19-4358-8BC4-2024AF8AF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r="39952"/>
          <a:stretch/>
        </p:blipFill>
        <p:spPr bwMode="auto">
          <a:xfrm>
            <a:off x="409084" y="3310972"/>
            <a:ext cx="4845335" cy="265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FC7FAE-14AB-4F74-918E-A6491F464659}"/>
              </a:ext>
            </a:extLst>
          </p:cNvPr>
          <p:cNvSpPr txBox="1">
            <a:spLocks/>
          </p:cNvSpPr>
          <p:nvPr/>
        </p:nvSpPr>
        <p:spPr>
          <a:xfrm>
            <a:off x="409084" y="204539"/>
            <a:ext cx="4545531" cy="502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b="1" u="sng" dirty="0"/>
              <a:t>Bottom Plate Hold Downs Locations - Plan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B7C206-3399-4906-966B-6957E2E1977D}"/>
              </a:ext>
            </a:extLst>
          </p:cNvPr>
          <p:cNvSpPr txBox="1"/>
          <p:nvPr/>
        </p:nvSpPr>
        <p:spPr>
          <a:xfrm>
            <a:off x="409084" y="3023354"/>
            <a:ext cx="393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u="sng" dirty="0"/>
              <a:t>Panel Junction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B5A993-3F69-4294-8299-025AD4FF6477}"/>
              </a:ext>
            </a:extLst>
          </p:cNvPr>
          <p:cNvSpPr txBox="1"/>
          <p:nvPr/>
        </p:nvSpPr>
        <p:spPr>
          <a:xfrm>
            <a:off x="409084" y="625934"/>
            <a:ext cx="393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u="sng" dirty="0"/>
              <a:t>Typical Connection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519E67-747B-4F2D-8D69-B359871F375F}"/>
              </a:ext>
            </a:extLst>
          </p:cNvPr>
          <p:cNvSpPr/>
          <p:nvPr/>
        </p:nvSpPr>
        <p:spPr>
          <a:xfrm>
            <a:off x="413084" y="204539"/>
            <a:ext cx="12075695" cy="91509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C0E8FFFF-04D9-464B-AD7A-3EC6570CD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6" r="64359"/>
          <a:stretch/>
        </p:blipFill>
        <p:spPr bwMode="auto">
          <a:xfrm>
            <a:off x="5558887" y="1022350"/>
            <a:ext cx="3839114" cy="210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C925BF6-28D3-4FE8-8E71-E2AD5E336C76}"/>
              </a:ext>
            </a:extLst>
          </p:cNvPr>
          <p:cNvSpPr txBox="1">
            <a:spLocks/>
          </p:cNvSpPr>
          <p:nvPr/>
        </p:nvSpPr>
        <p:spPr>
          <a:xfrm>
            <a:off x="5558887" y="200986"/>
            <a:ext cx="4344192" cy="502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000" b="1" u="sng" dirty="0"/>
              <a:t>Tie Down Bolt Selection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4F9DC2-33C5-4532-8455-756539D507FA}"/>
              </a:ext>
            </a:extLst>
          </p:cNvPr>
          <p:cNvSpPr txBox="1"/>
          <p:nvPr/>
        </p:nvSpPr>
        <p:spPr>
          <a:xfrm>
            <a:off x="5663150" y="625934"/>
            <a:ext cx="393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u="sng" dirty="0"/>
              <a:t>Low Uplift Capacity – 4.8kN limit state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36C522-01B1-4A22-9FE4-3D27304443FA}"/>
              </a:ext>
            </a:extLst>
          </p:cNvPr>
          <p:cNvSpPr txBox="1"/>
          <p:nvPr/>
        </p:nvSpPr>
        <p:spPr>
          <a:xfrm>
            <a:off x="9398002" y="993903"/>
            <a:ext cx="257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Use M6 x 75mm </a:t>
            </a:r>
            <a:r>
              <a:rPr lang="en-AU" sz="1600" dirty="0" err="1"/>
              <a:t>Ankascrew</a:t>
            </a:r>
            <a:r>
              <a:rPr lang="en-AU" sz="1600" dirty="0"/>
              <a:t> with 5mm thick round washer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849531-5EFD-4F01-BA5C-594A9D89EB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4" t="2091" r="-1"/>
          <a:stretch/>
        </p:blipFill>
        <p:spPr>
          <a:xfrm>
            <a:off x="5567901" y="3495845"/>
            <a:ext cx="3652300" cy="23681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737293C-0A19-44DD-8570-52474706B42B}"/>
              </a:ext>
            </a:extLst>
          </p:cNvPr>
          <p:cNvSpPr txBox="1"/>
          <p:nvPr/>
        </p:nvSpPr>
        <p:spPr>
          <a:xfrm>
            <a:off x="5567901" y="3078813"/>
            <a:ext cx="393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u="sng" dirty="0"/>
              <a:t>High Uplift Capacity – 12.7kN limit state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00204D-0EA1-4283-AC31-FAA2DA60B6E5}"/>
              </a:ext>
            </a:extLst>
          </p:cNvPr>
          <p:cNvSpPr txBox="1"/>
          <p:nvPr/>
        </p:nvSpPr>
        <p:spPr>
          <a:xfrm>
            <a:off x="9302752" y="3468569"/>
            <a:ext cx="2670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Use M12 x 100mm </a:t>
            </a:r>
            <a:r>
              <a:rPr lang="en-AU" sz="1600" dirty="0" err="1"/>
              <a:t>Ankascrew</a:t>
            </a:r>
            <a:r>
              <a:rPr lang="en-AU" sz="1600" dirty="0"/>
              <a:t> with 40 x 40 x 5mm square washer into bent tab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D836B9E-A4E2-47A7-9FF0-4064D33B38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020" y="5857005"/>
            <a:ext cx="3526856" cy="24857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306BF4-E19D-49B9-BBF8-2E22EA9BAA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4104" y="6249306"/>
            <a:ext cx="7658822" cy="166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324002-0629-41DD-90F1-67B3CD30A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0150"/>
              </p:ext>
            </p:extLst>
          </p:nvPr>
        </p:nvGraphicFramePr>
        <p:xfrm>
          <a:off x="413085" y="8464884"/>
          <a:ext cx="12075695" cy="8906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1420">
                  <a:extLst>
                    <a:ext uri="{9D8B030D-6E8A-4147-A177-3AD203B41FA5}">
                      <a16:colId xmlns:a16="http://schemas.microsoft.com/office/drawing/2014/main" val="1297642438"/>
                    </a:ext>
                  </a:extLst>
                </a:gridCol>
                <a:gridCol w="3958390">
                  <a:extLst>
                    <a:ext uri="{9D8B030D-6E8A-4147-A177-3AD203B41FA5}">
                      <a16:colId xmlns:a16="http://schemas.microsoft.com/office/drawing/2014/main" val="3424881966"/>
                    </a:ext>
                  </a:extLst>
                </a:gridCol>
                <a:gridCol w="3765885">
                  <a:extLst>
                    <a:ext uri="{9D8B030D-6E8A-4147-A177-3AD203B41FA5}">
                      <a16:colId xmlns:a16="http://schemas.microsoft.com/office/drawing/2014/main" val="347326173"/>
                    </a:ext>
                  </a:extLst>
                </a:gridCol>
              </a:tblGrid>
              <a:tr h="445311">
                <a:tc rowSpan="2"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Wall Connection Details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AU" sz="1400" dirty="0"/>
                        <a:t>Client: 	XXX</a:t>
                      </a:r>
                    </a:p>
                    <a:p>
                      <a:pPr algn="l"/>
                      <a:r>
                        <a:rPr lang="en-AU" sz="1400" dirty="0"/>
                        <a:t>Address: 	XXX</a:t>
                      </a:r>
                    </a:p>
                    <a:p>
                      <a:pPr algn="l"/>
                      <a:r>
                        <a:rPr lang="en-AU" sz="1400" dirty="0"/>
                        <a:t>	XXXX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82673"/>
                  </a:ext>
                </a:extLst>
              </a:tr>
              <a:tr h="445311">
                <a:tc vMerge="1">
                  <a:txBody>
                    <a:bodyPr/>
                    <a:lstStyle/>
                    <a:p>
                      <a:pPr algn="ctr"/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Project: XXXX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48409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E0CBC33-BE94-41B0-A642-10C0BED86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8549106"/>
            <a:ext cx="4140628" cy="70988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FC7FAE-14AB-4F74-918E-A6491F464659}"/>
              </a:ext>
            </a:extLst>
          </p:cNvPr>
          <p:cNvSpPr txBox="1">
            <a:spLocks/>
          </p:cNvSpPr>
          <p:nvPr/>
        </p:nvSpPr>
        <p:spPr>
          <a:xfrm>
            <a:off x="409084" y="204539"/>
            <a:ext cx="4545531" cy="502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b="1" u="sng" dirty="0"/>
              <a:t>Load Bearing to Non-LB Wall Connections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B5A993-3F69-4294-8299-025AD4FF6477}"/>
              </a:ext>
            </a:extLst>
          </p:cNvPr>
          <p:cNvSpPr txBox="1"/>
          <p:nvPr/>
        </p:nvSpPr>
        <p:spPr>
          <a:xfrm>
            <a:off x="551687" y="665936"/>
            <a:ext cx="393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u="sng" dirty="0"/>
              <a:t>Typical Connection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519E67-747B-4F2D-8D69-B359871F375F}"/>
              </a:ext>
            </a:extLst>
          </p:cNvPr>
          <p:cNvSpPr/>
          <p:nvPr/>
        </p:nvSpPr>
        <p:spPr>
          <a:xfrm>
            <a:off x="413084" y="204539"/>
            <a:ext cx="12075695" cy="91509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37293C-0A19-44DD-8570-52474706B42B}"/>
              </a:ext>
            </a:extLst>
          </p:cNvPr>
          <p:cNvSpPr txBox="1"/>
          <p:nvPr/>
        </p:nvSpPr>
        <p:spPr>
          <a:xfrm>
            <a:off x="4486013" y="7993332"/>
            <a:ext cx="582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u="sng" dirty="0"/>
              <a:t>Connecting Non-load bearing walls to roof trusses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04896A3-B859-4F65-A5FE-CB283878B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8" y="993903"/>
            <a:ext cx="3669792" cy="596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F261B0-BF78-4072-B3AF-42E3D5C9B7CC}"/>
              </a:ext>
            </a:extLst>
          </p:cNvPr>
          <p:cNvSpPr txBox="1"/>
          <p:nvPr/>
        </p:nvSpPr>
        <p:spPr>
          <a:xfrm>
            <a:off x="685800" y="7062537"/>
            <a:ext cx="3441032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All wall panels to be screwed together with minimum 8 x 10-16x16 hex head or 12-14x20 hex head fasteners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C8E6B4-BFEE-4FF8-87C9-2175B4EF2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467" y="4839732"/>
            <a:ext cx="3725761" cy="2719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5A5E43-2C04-4F2E-A6A0-F632CB752E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597"/>
          <a:stretch/>
        </p:blipFill>
        <p:spPr>
          <a:xfrm>
            <a:off x="8250326" y="4839731"/>
            <a:ext cx="4111024" cy="272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3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324002-0629-41DD-90F1-67B3CD30A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732043"/>
              </p:ext>
            </p:extLst>
          </p:nvPr>
        </p:nvGraphicFramePr>
        <p:xfrm>
          <a:off x="413085" y="8464884"/>
          <a:ext cx="12075695" cy="8906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1420">
                  <a:extLst>
                    <a:ext uri="{9D8B030D-6E8A-4147-A177-3AD203B41FA5}">
                      <a16:colId xmlns:a16="http://schemas.microsoft.com/office/drawing/2014/main" val="1297642438"/>
                    </a:ext>
                  </a:extLst>
                </a:gridCol>
                <a:gridCol w="3958390">
                  <a:extLst>
                    <a:ext uri="{9D8B030D-6E8A-4147-A177-3AD203B41FA5}">
                      <a16:colId xmlns:a16="http://schemas.microsoft.com/office/drawing/2014/main" val="3424881966"/>
                    </a:ext>
                  </a:extLst>
                </a:gridCol>
                <a:gridCol w="3765885">
                  <a:extLst>
                    <a:ext uri="{9D8B030D-6E8A-4147-A177-3AD203B41FA5}">
                      <a16:colId xmlns:a16="http://schemas.microsoft.com/office/drawing/2014/main" val="347326173"/>
                    </a:ext>
                  </a:extLst>
                </a:gridCol>
              </a:tblGrid>
              <a:tr h="445311">
                <a:tc rowSpan="2"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Truss Tie Down Connection Details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AU" sz="1400" dirty="0"/>
                        <a:t>Client: 	XXX</a:t>
                      </a:r>
                    </a:p>
                    <a:p>
                      <a:pPr algn="l"/>
                      <a:r>
                        <a:rPr lang="en-AU" sz="1400" dirty="0"/>
                        <a:t>Address: 	XXX</a:t>
                      </a:r>
                    </a:p>
                    <a:p>
                      <a:pPr algn="l"/>
                      <a:r>
                        <a:rPr lang="en-AU" sz="1400" dirty="0"/>
                        <a:t>	XXXX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82673"/>
                  </a:ext>
                </a:extLst>
              </a:tr>
              <a:tr h="445311">
                <a:tc vMerge="1">
                  <a:txBody>
                    <a:bodyPr/>
                    <a:lstStyle/>
                    <a:p>
                      <a:pPr algn="ctr"/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Project: XXXXX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48409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E0CBC33-BE94-41B0-A642-10C0BED86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8549106"/>
            <a:ext cx="4140628" cy="70988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FC7FAE-14AB-4F74-918E-A6491F464659}"/>
              </a:ext>
            </a:extLst>
          </p:cNvPr>
          <p:cNvSpPr txBox="1">
            <a:spLocks/>
          </p:cNvSpPr>
          <p:nvPr/>
        </p:nvSpPr>
        <p:spPr>
          <a:xfrm>
            <a:off x="409084" y="204539"/>
            <a:ext cx="4545531" cy="502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b="1" u="sng" dirty="0"/>
              <a:t>Truss &amp; Rafter – Wall Connections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519E67-747B-4F2D-8D69-B359871F375F}"/>
              </a:ext>
            </a:extLst>
          </p:cNvPr>
          <p:cNvSpPr/>
          <p:nvPr/>
        </p:nvSpPr>
        <p:spPr>
          <a:xfrm>
            <a:off x="413084" y="204539"/>
            <a:ext cx="12075695" cy="91509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32625-4D52-473D-A7D6-289CB3B0E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184" y="1951412"/>
            <a:ext cx="1449558" cy="1449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817F44-E604-4822-A518-27FF8F806CCA}"/>
              </a:ext>
            </a:extLst>
          </p:cNvPr>
          <p:cNvSpPr txBox="1"/>
          <p:nvPr/>
        </p:nvSpPr>
        <p:spPr>
          <a:xfrm>
            <a:off x="6668197" y="2161453"/>
            <a:ext cx="5063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Scan this QR Code for more information on installing the ENDUROTRUSS® system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DE796C-F22C-4A11-99DE-3B724C39A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863" y="516078"/>
            <a:ext cx="1435334" cy="14353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0C2817B-8037-483A-BE4D-7552F260E1AE}"/>
              </a:ext>
            </a:extLst>
          </p:cNvPr>
          <p:cNvSpPr txBox="1"/>
          <p:nvPr/>
        </p:nvSpPr>
        <p:spPr>
          <a:xfrm>
            <a:off x="6668197" y="882417"/>
            <a:ext cx="2899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Scan this QR Code to view the installation videos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978940-5390-4746-B1A9-89DC965E5B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863" y="3382029"/>
            <a:ext cx="1485879" cy="148587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37E847E-8621-4FAC-8722-828024A3382C}"/>
              </a:ext>
            </a:extLst>
          </p:cNvPr>
          <p:cNvSpPr txBox="1"/>
          <p:nvPr/>
        </p:nvSpPr>
        <p:spPr>
          <a:xfrm>
            <a:off x="6718742" y="3763194"/>
            <a:ext cx="5063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Scan this QR Code for more information on installing the ENDUROWALL® system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02FB598-063A-4F9B-9AD0-E491548D89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675" y="4902219"/>
            <a:ext cx="1736576" cy="17365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7D3F3E7-EB77-47BD-BA37-3DC4A29BD1E9}"/>
              </a:ext>
            </a:extLst>
          </p:cNvPr>
          <p:cNvSpPr txBox="1"/>
          <p:nvPr/>
        </p:nvSpPr>
        <p:spPr>
          <a:xfrm>
            <a:off x="6792220" y="5260941"/>
            <a:ext cx="5063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Scan this QR Code for more information on installing the ENDUROFLOOR™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33EA91-AD33-46D0-841E-EA1833A9EA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98"/>
          <a:stretch/>
        </p:blipFill>
        <p:spPr>
          <a:xfrm>
            <a:off x="591358" y="760250"/>
            <a:ext cx="3881330" cy="28024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7002EB-5B56-44D0-8289-FB21CA638430}"/>
              </a:ext>
            </a:extLst>
          </p:cNvPr>
          <p:cNvSpPr txBox="1"/>
          <p:nvPr/>
        </p:nvSpPr>
        <p:spPr>
          <a:xfrm>
            <a:off x="4692316" y="7321849"/>
            <a:ext cx="436229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All ENDUROGRIP brackets connected with 2 x M6-1Px18mm brackets on each side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6BDC35-BB67-455A-AA33-DEBA64B436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358" y="3708465"/>
            <a:ext cx="4250861" cy="22655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5E4A57-37D4-4B12-BE1C-057F97918B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4226" y="6001510"/>
            <a:ext cx="3258462" cy="234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324002-0629-41DD-90F1-67B3CD30A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235510"/>
              </p:ext>
            </p:extLst>
          </p:nvPr>
        </p:nvGraphicFramePr>
        <p:xfrm>
          <a:off x="413085" y="8464884"/>
          <a:ext cx="12075695" cy="8906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1420">
                  <a:extLst>
                    <a:ext uri="{9D8B030D-6E8A-4147-A177-3AD203B41FA5}">
                      <a16:colId xmlns:a16="http://schemas.microsoft.com/office/drawing/2014/main" val="1297642438"/>
                    </a:ext>
                  </a:extLst>
                </a:gridCol>
                <a:gridCol w="3958390">
                  <a:extLst>
                    <a:ext uri="{9D8B030D-6E8A-4147-A177-3AD203B41FA5}">
                      <a16:colId xmlns:a16="http://schemas.microsoft.com/office/drawing/2014/main" val="3424881966"/>
                    </a:ext>
                  </a:extLst>
                </a:gridCol>
                <a:gridCol w="3765885">
                  <a:extLst>
                    <a:ext uri="{9D8B030D-6E8A-4147-A177-3AD203B41FA5}">
                      <a16:colId xmlns:a16="http://schemas.microsoft.com/office/drawing/2014/main" val="347326173"/>
                    </a:ext>
                  </a:extLst>
                </a:gridCol>
              </a:tblGrid>
              <a:tr h="445311">
                <a:tc rowSpan="2"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Roof Bracing Connection Details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AU" sz="1400" dirty="0"/>
                        <a:t>Client: 	XXX</a:t>
                      </a:r>
                    </a:p>
                    <a:p>
                      <a:pPr algn="l"/>
                      <a:r>
                        <a:rPr lang="en-AU" sz="1400" dirty="0"/>
                        <a:t>Address: 	XXX</a:t>
                      </a:r>
                    </a:p>
                    <a:p>
                      <a:pPr algn="l"/>
                      <a:r>
                        <a:rPr lang="en-AU" sz="1400" dirty="0"/>
                        <a:t>	XXXX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82673"/>
                  </a:ext>
                </a:extLst>
              </a:tr>
              <a:tr h="445311">
                <a:tc vMerge="1">
                  <a:txBody>
                    <a:bodyPr/>
                    <a:lstStyle/>
                    <a:p>
                      <a:pPr algn="ctr"/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Project: XXX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48409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E0CBC33-BE94-41B0-A642-10C0BED86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8549106"/>
            <a:ext cx="4140628" cy="70988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FC7FAE-14AB-4F74-918E-A6491F464659}"/>
              </a:ext>
            </a:extLst>
          </p:cNvPr>
          <p:cNvSpPr txBox="1">
            <a:spLocks/>
          </p:cNvSpPr>
          <p:nvPr/>
        </p:nvSpPr>
        <p:spPr>
          <a:xfrm>
            <a:off x="409084" y="204539"/>
            <a:ext cx="4545531" cy="502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b="1" u="sng" dirty="0"/>
              <a:t>Top Chord Bracing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519E67-747B-4F2D-8D69-B359871F375F}"/>
              </a:ext>
            </a:extLst>
          </p:cNvPr>
          <p:cNvSpPr/>
          <p:nvPr/>
        </p:nvSpPr>
        <p:spPr>
          <a:xfrm>
            <a:off x="413084" y="204539"/>
            <a:ext cx="12075695" cy="91509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959871-13DC-4C1C-A4B5-46CF433836F8}"/>
              </a:ext>
            </a:extLst>
          </p:cNvPr>
          <p:cNvSpPr txBox="1"/>
          <p:nvPr/>
        </p:nvSpPr>
        <p:spPr>
          <a:xfrm>
            <a:off x="9476459" y="7932063"/>
            <a:ext cx="2355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u="sng" dirty="0"/>
              <a:t>Hip rafter details</a:t>
            </a:r>
          </a:p>
        </p:txBody>
      </p:sp>
      <p:pic>
        <p:nvPicPr>
          <p:cNvPr id="25" name="Picture 4" descr="worddav26f32649c47e9f201e376e2cd5e5f6c5.png">
            <a:extLst>
              <a:ext uri="{FF2B5EF4-FFF2-40B4-BE49-F238E27FC236}">
                <a16:creationId xmlns:a16="http://schemas.microsoft.com/office/drawing/2014/main" id="{EA481A81-433C-4955-A81E-B49E77C39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8" y="957473"/>
            <a:ext cx="5844060" cy="342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orddav005893b70bb06570ad9c46af8bf1b442.png">
            <a:extLst>
              <a:ext uri="{FF2B5EF4-FFF2-40B4-BE49-F238E27FC236}">
                <a16:creationId xmlns:a16="http://schemas.microsoft.com/office/drawing/2014/main" id="{D0B29BED-44E5-441F-A46D-A508F844E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0" y="4977320"/>
            <a:ext cx="5874418" cy="296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02D985EB-27BD-45F0-A3D3-75621499B305}"/>
              </a:ext>
            </a:extLst>
          </p:cNvPr>
          <p:cNvSpPr txBox="1">
            <a:spLocks/>
          </p:cNvSpPr>
          <p:nvPr/>
        </p:nvSpPr>
        <p:spPr>
          <a:xfrm>
            <a:off x="531795" y="4427027"/>
            <a:ext cx="4545531" cy="502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b="1" u="sng" dirty="0"/>
              <a:t>Bottom Chord Bracing</a:t>
            </a:r>
          </a:p>
        </p:txBody>
      </p:sp>
      <p:pic>
        <p:nvPicPr>
          <p:cNvPr id="2056" name="Picture 8" descr="worddav09d717630a2c1e7b67ceb45d30e5a2ac.png">
            <a:extLst>
              <a:ext uri="{FF2B5EF4-FFF2-40B4-BE49-F238E27FC236}">
                <a16:creationId xmlns:a16="http://schemas.microsoft.com/office/drawing/2014/main" id="{ED9AB033-7BA2-4E50-92BB-9208132DF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525" y="731295"/>
            <a:ext cx="22669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worddavf07e8b5acae08601cc00f7dad29c0b76.png">
            <a:extLst>
              <a:ext uri="{FF2B5EF4-FFF2-40B4-BE49-F238E27FC236}">
                <a16:creationId xmlns:a16="http://schemas.microsoft.com/office/drawing/2014/main" id="{3D20B108-E44E-4B92-AB92-93139CB53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59" y="750345"/>
            <a:ext cx="23241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orddavbfecd54f2e00bb8d98bce872abf3d61f.png">
            <a:extLst>
              <a:ext uri="{FF2B5EF4-FFF2-40B4-BE49-F238E27FC236}">
                <a16:creationId xmlns:a16="http://schemas.microsoft.com/office/drawing/2014/main" id="{2DDB5E09-166B-4EE3-83DC-4C0FE7835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73" y="5130246"/>
            <a:ext cx="25431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worddav8fbdfb2b245108c0c173dacafcc69589.png">
            <a:extLst>
              <a:ext uri="{FF2B5EF4-FFF2-40B4-BE49-F238E27FC236}">
                <a16:creationId xmlns:a16="http://schemas.microsoft.com/office/drawing/2014/main" id="{311E2FA0-FD10-452D-8697-2FB051296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352" y="2904831"/>
            <a:ext cx="54959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worddavfc629ca20d4396a11cc634b8e2963cdc.png">
            <a:extLst>
              <a:ext uri="{FF2B5EF4-FFF2-40B4-BE49-F238E27FC236}">
                <a16:creationId xmlns:a16="http://schemas.microsoft.com/office/drawing/2014/main" id="{888A6CF7-AB32-4D7B-99E7-453039D75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59" y="5875770"/>
            <a:ext cx="2199157" cy="194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084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231</Words>
  <Application>Microsoft Office PowerPoint</Application>
  <PresentationFormat>A3 Paper (297x420 mm)</PresentationFormat>
  <Paragraphs>41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Jones</dc:creator>
  <cp:lastModifiedBy>Jones, Paul PA</cp:lastModifiedBy>
  <cp:revision>10</cp:revision>
  <dcterms:created xsi:type="dcterms:W3CDTF">2017-07-09T07:12:07Z</dcterms:created>
  <dcterms:modified xsi:type="dcterms:W3CDTF">2020-06-16T12:54:19Z</dcterms:modified>
</cp:coreProperties>
</file>